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1" r:id="rId3"/>
    <p:sldId id="279" r:id="rId4"/>
    <p:sldId id="281" r:id="rId5"/>
    <p:sldId id="280" r:id="rId6"/>
    <p:sldId id="257" r:id="rId7"/>
    <p:sldId id="275" r:id="rId8"/>
    <p:sldId id="276" r:id="rId9"/>
    <p:sldId id="282" r:id="rId10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m-vindos" id="{E75E278A-FF0E-49A4-B170-79828D63BBAD}">
          <p14:sldIdLst>
            <p14:sldId id="256"/>
          </p14:sldIdLst>
        </p14:section>
        <p14:section name="Design, Transformar, Anotação, Trabalhe em Conjunto, Diga-me" id="{B9B51309-D148-4332-87C2-07BE32FBCA3B}">
          <p14:sldIdLst>
            <p14:sldId id="271"/>
            <p14:sldId id="279"/>
            <p14:sldId id="281"/>
            <p14:sldId id="280"/>
            <p14:sldId id="257"/>
            <p14:sldId id="275"/>
            <p14:sldId id="276"/>
          </p14:sldIdLst>
        </p14:section>
        <p14:section name="Saiba Mais" id="{2CC34DB2-6590-42C0-AD4B-A04C6060184E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41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B48E0C-4C95-4570-A282-B09A32BB16E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E2C2022-B7FF-41D3-AE30-1C4B3DBE829F}">
      <dgm:prSet phldrT="[Texto]"/>
      <dgm:spPr/>
      <dgm:t>
        <a:bodyPr/>
        <a:lstStyle/>
        <a:p>
          <a:r>
            <a:rPr lang="pt-B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Conquistador</a:t>
          </a:r>
          <a:endParaRPr lang="pt-BR" dirty="0"/>
        </a:p>
      </dgm:t>
    </dgm:pt>
    <dgm:pt modelId="{A86AF18F-C435-47D0-80E7-9E349C9DF60B}" type="parTrans" cxnId="{7B21C677-1F33-411E-88F1-F0F0393956C8}">
      <dgm:prSet/>
      <dgm:spPr/>
      <dgm:t>
        <a:bodyPr/>
        <a:lstStyle/>
        <a:p>
          <a:endParaRPr lang="pt-BR"/>
        </a:p>
      </dgm:t>
    </dgm:pt>
    <dgm:pt modelId="{54249D68-8715-404F-A045-4E29222EFB14}" type="sibTrans" cxnId="{7B21C677-1F33-411E-88F1-F0F0393956C8}">
      <dgm:prSet/>
      <dgm:spPr/>
      <dgm:t>
        <a:bodyPr/>
        <a:lstStyle/>
        <a:p>
          <a:endParaRPr lang="pt-BR"/>
        </a:p>
      </dgm:t>
    </dgm:pt>
    <dgm:pt modelId="{6437901A-678C-48FA-B14F-EEBE805055FA}">
      <dgm:prSet phldrT="[Texto]" custT="1"/>
      <dgm:spPr/>
      <dgm:t>
        <a:bodyPr/>
        <a:lstStyle/>
        <a:p>
          <a:r>
            <a:rPr lang="pt-BR" sz="2000" b="1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Susserano</a:t>
          </a:r>
          <a:endParaRPr lang="pt-BR" sz="2000" dirty="0"/>
        </a:p>
      </dgm:t>
    </dgm:pt>
    <dgm:pt modelId="{57457049-3AD2-44E2-861F-30D32F7890AB}" type="parTrans" cxnId="{74858973-0532-487B-BCE2-E9B5EBA893A8}">
      <dgm:prSet/>
      <dgm:spPr/>
      <dgm:t>
        <a:bodyPr/>
        <a:lstStyle/>
        <a:p>
          <a:endParaRPr lang="pt-BR"/>
        </a:p>
      </dgm:t>
    </dgm:pt>
    <dgm:pt modelId="{3131F340-327B-4F3D-872D-3FD547A98FDC}" type="sibTrans" cxnId="{74858973-0532-487B-BCE2-E9B5EBA893A8}">
      <dgm:prSet/>
      <dgm:spPr/>
      <dgm:t>
        <a:bodyPr/>
        <a:lstStyle/>
        <a:p>
          <a:endParaRPr lang="pt-BR"/>
        </a:p>
      </dgm:t>
    </dgm:pt>
    <dgm:pt modelId="{AFB21DB8-1811-4F07-96E2-673C2BF2345F}">
      <dgm:prSet phldrT="[Texto]"/>
      <dgm:spPr/>
      <dgm:t>
        <a:bodyPr/>
        <a:lstStyle/>
        <a:p>
          <a:pPr>
            <a:buNone/>
          </a:pPr>
          <a:r>
            <a:rPr lang="pt-B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Amigo da família / Pai</a:t>
          </a:r>
          <a:endParaRPr lang="pt-BR" dirty="0"/>
        </a:p>
      </dgm:t>
    </dgm:pt>
    <dgm:pt modelId="{3A5B4BCF-23D1-473D-8068-6D83CB07EF1F}" type="parTrans" cxnId="{FB64F97B-855A-440A-B451-6252AEE1485A}">
      <dgm:prSet/>
      <dgm:spPr/>
      <dgm:t>
        <a:bodyPr/>
        <a:lstStyle/>
        <a:p>
          <a:endParaRPr lang="pt-BR"/>
        </a:p>
      </dgm:t>
    </dgm:pt>
    <dgm:pt modelId="{0E0954C5-5554-4A1A-A7EF-911D58B17D4D}" type="sibTrans" cxnId="{FB64F97B-855A-440A-B451-6252AEE1485A}">
      <dgm:prSet/>
      <dgm:spPr/>
      <dgm:t>
        <a:bodyPr/>
        <a:lstStyle/>
        <a:p>
          <a:endParaRPr lang="pt-BR"/>
        </a:p>
      </dgm:t>
    </dgm:pt>
    <dgm:pt modelId="{72909E3E-3963-4AC3-93DD-156E4CA5FFDD}">
      <dgm:prSet phldrT="[Texto]"/>
      <dgm:spPr/>
      <dgm:t>
        <a:bodyPr/>
        <a:lstStyle/>
        <a:p>
          <a:pPr>
            <a:buNone/>
          </a:pPr>
          <a:r>
            <a:rPr lang="pt-B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Legislador / Árbitro </a:t>
          </a:r>
          <a:endParaRPr lang="pt-BR" dirty="0"/>
        </a:p>
      </dgm:t>
    </dgm:pt>
    <dgm:pt modelId="{DD7573AF-6069-4E76-9E00-BE0F4CD96015}" type="parTrans" cxnId="{36AA3403-1242-473A-8800-3B40DEA2F558}">
      <dgm:prSet/>
      <dgm:spPr/>
      <dgm:t>
        <a:bodyPr/>
        <a:lstStyle/>
        <a:p>
          <a:endParaRPr lang="pt-BR"/>
        </a:p>
      </dgm:t>
    </dgm:pt>
    <dgm:pt modelId="{68D002A7-180D-40FE-AA94-8337BA06E13B}" type="sibTrans" cxnId="{36AA3403-1242-473A-8800-3B40DEA2F558}">
      <dgm:prSet/>
      <dgm:spPr/>
      <dgm:t>
        <a:bodyPr/>
        <a:lstStyle/>
        <a:p>
          <a:endParaRPr lang="pt-BR"/>
        </a:p>
      </dgm:t>
    </dgm:pt>
    <dgm:pt modelId="{3DC7CD9B-52C7-4EF7-90C2-DC99F6084D9E}">
      <dgm:prSet phldrT="[Texto]"/>
      <dgm:spPr/>
      <dgm:t>
        <a:bodyPr/>
        <a:lstStyle/>
        <a:p>
          <a:pPr>
            <a:buNone/>
          </a:pPr>
          <a:r>
            <a:rPr lang="pt-B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Liberador</a:t>
          </a:r>
          <a:endParaRPr lang="pt-BR" dirty="0"/>
        </a:p>
      </dgm:t>
    </dgm:pt>
    <dgm:pt modelId="{2AB8591B-E57B-4296-8574-51B9FB989C0B}" type="parTrans" cxnId="{C7E851F4-2189-451F-882E-B590C13C7FF6}">
      <dgm:prSet/>
      <dgm:spPr/>
      <dgm:t>
        <a:bodyPr/>
        <a:lstStyle/>
        <a:p>
          <a:endParaRPr lang="pt-BR"/>
        </a:p>
      </dgm:t>
    </dgm:pt>
    <dgm:pt modelId="{FFC56386-3975-4140-A779-605ACB3647B6}" type="sibTrans" cxnId="{C7E851F4-2189-451F-882E-B590C13C7FF6}">
      <dgm:prSet/>
      <dgm:spPr/>
      <dgm:t>
        <a:bodyPr/>
        <a:lstStyle/>
        <a:p>
          <a:endParaRPr lang="pt-BR"/>
        </a:p>
      </dgm:t>
    </dgm:pt>
    <dgm:pt modelId="{AB7A7E3F-2993-4D75-AD73-074E80FDE9DB}" type="pres">
      <dgm:prSet presAssocID="{F6B48E0C-4C95-4570-A282-B09A32BB16E0}" presName="cycle" presStyleCnt="0">
        <dgm:presLayoutVars>
          <dgm:dir/>
          <dgm:resizeHandles val="exact"/>
        </dgm:presLayoutVars>
      </dgm:prSet>
      <dgm:spPr/>
    </dgm:pt>
    <dgm:pt modelId="{09E115A8-E4E9-494A-8316-A06CC17753A8}" type="pres">
      <dgm:prSet presAssocID="{9E2C2022-B7FF-41D3-AE30-1C4B3DBE829F}" presName="dummy" presStyleCnt="0"/>
      <dgm:spPr/>
    </dgm:pt>
    <dgm:pt modelId="{BB72EAC4-F649-420B-BECB-162EAAAB65F7}" type="pres">
      <dgm:prSet presAssocID="{9E2C2022-B7FF-41D3-AE30-1C4B3DBE829F}" presName="node" presStyleLbl="revTx" presStyleIdx="0" presStyleCnt="5" custScaleX="163301" custScaleY="41747">
        <dgm:presLayoutVars>
          <dgm:bulletEnabled val="1"/>
        </dgm:presLayoutVars>
      </dgm:prSet>
      <dgm:spPr/>
    </dgm:pt>
    <dgm:pt modelId="{91446FD7-C5A0-45B0-B348-196EA6EF303B}" type="pres">
      <dgm:prSet presAssocID="{54249D68-8715-404F-A045-4E29222EFB14}" presName="sibTrans" presStyleLbl="node1" presStyleIdx="0" presStyleCnt="5"/>
      <dgm:spPr/>
    </dgm:pt>
    <dgm:pt modelId="{C7917BFA-3D77-4918-A499-FD4F4D68C7CE}" type="pres">
      <dgm:prSet presAssocID="{6437901A-678C-48FA-B14F-EEBE805055FA}" presName="dummy" presStyleCnt="0"/>
      <dgm:spPr/>
    </dgm:pt>
    <dgm:pt modelId="{4B9A03B6-05BB-4AAA-8DA4-5DFCB2FB4D70}" type="pres">
      <dgm:prSet presAssocID="{6437901A-678C-48FA-B14F-EEBE805055FA}" presName="node" presStyleLbl="revTx" presStyleIdx="1" presStyleCnt="5" custScaleX="174843" custScaleY="41301" custRadScaleRad="99931" custRadScaleInc="-28919">
        <dgm:presLayoutVars>
          <dgm:bulletEnabled val="1"/>
        </dgm:presLayoutVars>
      </dgm:prSet>
      <dgm:spPr/>
    </dgm:pt>
    <dgm:pt modelId="{E0912044-660A-40F6-9DB8-5A8343901EFF}" type="pres">
      <dgm:prSet presAssocID="{3131F340-327B-4F3D-872D-3FD547A98FDC}" presName="sibTrans" presStyleLbl="node1" presStyleIdx="1" presStyleCnt="5" custLinFactNeighborX="-340" custLinFactNeighborY="420"/>
      <dgm:spPr/>
    </dgm:pt>
    <dgm:pt modelId="{8F9D40DD-54C8-458F-AC35-36C25AE96603}" type="pres">
      <dgm:prSet presAssocID="{AFB21DB8-1811-4F07-96E2-673C2BF2345F}" presName="dummy" presStyleCnt="0"/>
      <dgm:spPr/>
    </dgm:pt>
    <dgm:pt modelId="{7023E020-26B4-41F8-97BE-B87E5EC573A4}" type="pres">
      <dgm:prSet presAssocID="{AFB21DB8-1811-4F07-96E2-673C2BF2345F}" presName="node" presStyleLbl="revTx" presStyleIdx="2" presStyleCnt="5" custScaleX="163095">
        <dgm:presLayoutVars>
          <dgm:bulletEnabled val="1"/>
        </dgm:presLayoutVars>
      </dgm:prSet>
      <dgm:spPr/>
    </dgm:pt>
    <dgm:pt modelId="{7E4D864A-E418-468B-8D01-40FE9F771107}" type="pres">
      <dgm:prSet presAssocID="{0E0954C5-5554-4A1A-A7EF-911D58B17D4D}" presName="sibTrans" presStyleLbl="node1" presStyleIdx="2" presStyleCnt="5" custLinFactNeighborX="-647" custLinFactNeighborY="442"/>
      <dgm:spPr/>
    </dgm:pt>
    <dgm:pt modelId="{3E27C033-6C05-4525-A7C3-7B5C534FD61E}" type="pres">
      <dgm:prSet presAssocID="{72909E3E-3963-4AC3-93DD-156E4CA5FFDD}" presName="dummy" presStyleCnt="0"/>
      <dgm:spPr/>
    </dgm:pt>
    <dgm:pt modelId="{C2F82B8F-1DB2-4DEE-A4BF-750728602C32}" type="pres">
      <dgm:prSet presAssocID="{72909E3E-3963-4AC3-93DD-156E4CA5FFDD}" presName="node" presStyleLbl="revTx" presStyleIdx="3" presStyleCnt="5" custScaleX="133684" custScaleY="45253">
        <dgm:presLayoutVars>
          <dgm:bulletEnabled val="1"/>
        </dgm:presLayoutVars>
      </dgm:prSet>
      <dgm:spPr/>
    </dgm:pt>
    <dgm:pt modelId="{7D1B8A6F-17C7-402B-9313-D01B834945DA}" type="pres">
      <dgm:prSet presAssocID="{68D002A7-180D-40FE-AA94-8337BA06E13B}" presName="sibTrans" presStyleLbl="node1" presStyleIdx="3" presStyleCnt="5"/>
      <dgm:spPr/>
    </dgm:pt>
    <dgm:pt modelId="{C070E1A6-E964-4E29-92F2-F39AE38C3393}" type="pres">
      <dgm:prSet presAssocID="{3DC7CD9B-52C7-4EF7-90C2-DC99F6084D9E}" presName="dummy" presStyleCnt="0"/>
      <dgm:spPr/>
    </dgm:pt>
    <dgm:pt modelId="{53375132-BD1B-413E-A3CA-6A1FBA09F006}" type="pres">
      <dgm:prSet presAssocID="{3DC7CD9B-52C7-4EF7-90C2-DC99F6084D9E}" presName="node" presStyleLbl="revTx" presStyleIdx="4" presStyleCnt="5" custScaleX="137196" custScaleY="43723">
        <dgm:presLayoutVars>
          <dgm:bulletEnabled val="1"/>
        </dgm:presLayoutVars>
      </dgm:prSet>
      <dgm:spPr/>
    </dgm:pt>
    <dgm:pt modelId="{6868AAC2-EA80-4E8F-B953-7EDD4C500E34}" type="pres">
      <dgm:prSet presAssocID="{FFC56386-3975-4140-A779-605ACB3647B6}" presName="sibTrans" presStyleLbl="node1" presStyleIdx="4" presStyleCnt="5"/>
      <dgm:spPr/>
    </dgm:pt>
  </dgm:ptLst>
  <dgm:cxnLst>
    <dgm:cxn modelId="{36AA3403-1242-473A-8800-3B40DEA2F558}" srcId="{F6B48E0C-4C95-4570-A282-B09A32BB16E0}" destId="{72909E3E-3963-4AC3-93DD-156E4CA5FFDD}" srcOrd="3" destOrd="0" parTransId="{DD7573AF-6069-4E76-9E00-BE0F4CD96015}" sibTransId="{68D002A7-180D-40FE-AA94-8337BA06E13B}"/>
    <dgm:cxn modelId="{A816FB31-0DDC-4030-AAE4-7CEC99A2034B}" type="presOf" srcId="{9E2C2022-B7FF-41D3-AE30-1C4B3DBE829F}" destId="{BB72EAC4-F649-420B-BECB-162EAAAB65F7}" srcOrd="0" destOrd="0" presId="urn:microsoft.com/office/officeart/2005/8/layout/cycle1"/>
    <dgm:cxn modelId="{07CB3D3D-A30D-4DBF-9ED1-70D0F69B1655}" type="presOf" srcId="{0E0954C5-5554-4A1A-A7EF-911D58B17D4D}" destId="{7E4D864A-E418-468B-8D01-40FE9F771107}" srcOrd="0" destOrd="0" presId="urn:microsoft.com/office/officeart/2005/8/layout/cycle1"/>
    <dgm:cxn modelId="{240B1B60-A5AA-4EE5-A3FD-3C4D5CD7610F}" type="presOf" srcId="{AFB21DB8-1811-4F07-96E2-673C2BF2345F}" destId="{7023E020-26B4-41F8-97BE-B87E5EC573A4}" srcOrd="0" destOrd="0" presId="urn:microsoft.com/office/officeart/2005/8/layout/cycle1"/>
    <dgm:cxn modelId="{DBE10869-8523-445F-96EA-941D31C2D52B}" type="presOf" srcId="{3131F340-327B-4F3D-872D-3FD547A98FDC}" destId="{E0912044-660A-40F6-9DB8-5A8343901EFF}" srcOrd="0" destOrd="0" presId="urn:microsoft.com/office/officeart/2005/8/layout/cycle1"/>
    <dgm:cxn modelId="{DAE6016A-565B-489D-BB60-44FB689BFA15}" type="presOf" srcId="{54249D68-8715-404F-A045-4E29222EFB14}" destId="{91446FD7-C5A0-45B0-B348-196EA6EF303B}" srcOrd="0" destOrd="0" presId="urn:microsoft.com/office/officeart/2005/8/layout/cycle1"/>
    <dgm:cxn modelId="{0AE03370-F65A-4301-8B61-463001CA292C}" type="presOf" srcId="{72909E3E-3963-4AC3-93DD-156E4CA5FFDD}" destId="{C2F82B8F-1DB2-4DEE-A4BF-750728602C32}" srcOrd="0" destOrd="0" presId="urn:microsoft.com/office/officeart/2005/8/layout/cycle1"/>
    <dgm:cxn modelId="{74858973-0532-487B-BCE2-E9B5EBA893A8}" srcId="{F6B48E0C-4C95-4570-A282-B09A32BB16E0}" destId="{6437901A-678C-48FA-B14F-EEBE805055FA}" srcOrd="1" destOrd="0" parTransId="{57457049-3AD2-44E2-861F-30D32F7890AB}" sibTransId="{3131F340-327B-4F3D-872D-3FD547A98FDC}"/>
    <dgm:cxn modelId="{05C08477-DBD4-437C-8830-1B1176C35258}" type="presOf" srcId="{68D002A7-180D-40FE-AA94-8337BA06E13B}" destId="{7D1B8A6F-17C7-402B-9313-D01B834945DA}" srcOrd="0" destOrd="0" presId="urn:microsoft.com/office/officeart/2005/8/layout/cycle1"/>
    <dgm:cxn modelId="{7B21C677-1F33-411E-88F1-F0F0393956C8}" srcId="{F6B48E0C-4C95-4570-A282-B09A32BB16E0}" destId="{9E2C2022-B7FF-41D3-AE30-1C4B3DBE829F}" srcOrd="0" destOrd="0" parTransId="{A86AF18F-C435-47D0-80E7-9E349C9DF60B}" sibTransId="{54249D68-8715-404F-A045-4E29222EFB14}"/>
    <dgm:cxn modelId="{FB64F97B-855A-440A-B451-6252AEE1485A}" srcId="{F6B48E0C-4C95-4570-A282-B09A32BB16E0}" destId="{AFB21DB8-1811-4F07-96E2-673C2BF2345F}" srcOrd="2" destOrd="0" parTransId="{3A5B4BCF-23D1-473D-8068-6D83CB07EF1F}" sibTransId="{0E0954C5-5554-4A1A-A7EF-911D58B17D4D}"/>
    <dgm:cxn modelId="{EDEF60A0-7D41-4CD8-8C98-4AC6E3AF1D45}" type="presOf" srcId="{FFC56386-3975-4140-A779-605ACB3647B6}" destId="{6868AAC2-EA80-4E8F-B953-7EDD4C500E34}" srcOrd="0" destOrd="0" presId="urn:microsoft.com/office/officeart/2005/8/layout/cycle1"/>
    <dgm:cxn modelId="{812641B7-B556-406D-A8C1-777131210E25}" type="presOf" srcId="{3DC7CD9B-52C7-4EF7-90C2-DC99F6084D9E}" destId="{53375132-BD1B-413E-A3CA-6A1FBA09F006}" srcOrd="0" destOrd="0" presId="urn:microsoft.com/office/officeart/2005/8/layout/cycle1"/>
    <dgm:cxn modelId="{F6B955C2-BE19-49BC-BBB9-FCCC5F0C11DD}" type="presOf" srcId="{F6B48E0C-4C95-4570-A282-B09A32BB16E0}" destId="{AB7A7E3F-2993-4D75-AD73-074E80FDE9DB}" srcOrd="0" destOrd="0" presId="urn:microsoft.com/office/officeart/2005/8/layout/cycle1"/>
    <dgm:cxn modelId="{C8C80FE2-825C-45B4-9819-45F525A986B1}" type="presOf" srcId="{6437901A-678C-48FA-B14F-EEBE805055FA}" destId="{4B9A03B6-05BB-4AAA-8DA4-5DFCB2FB4D70}" srcOrd="0" destOrd="0" presId="urn:microsoft.com/office/officeart/2005/8/layout/cycle1"/>
    <dgm:cxn modelId="{C7E851F4-2189-451F-882E-B590C13C7FF6}" srcId="{F6B48E0C-4C95-4570-A282-B09A32BB16E0}" destId="{3DC7CD9B-52C7-4EF7-90C2-DC99F6084D9E}" srcOrd="4" destOrd="0" parTransId="{2AB8591B-E57B-4296-8574-51B9FB989C0B}" sibTransId="{FFC56386-3975-4140-A779-605ACB3647B6}"/>
    <dgm:cxn modelId="{A79990E3-B6D5-44C4-A86A-471C757A9053}" type="presParOf" srcId="{AB7A7E3F-2993-4D75-AD73-074E80FDE9DB}" destId="{09E115A8-E4E9-494A-8316-A06CC17753A8}" srcOrd="0" destOrd="0" presId="urn:microsoft.com/office/officeart/2005/8/layout/cycle1"/>
    <dgm:cxn modelId="{EE7B1BA2-1976-41E6-A96B-A7610936556E}" type="presParOf" srcId="{AB7A7E3F-2993-4D75-AD73-074E80FDE9DB}" destId="{BB72EAC4-F649-420B-BECB-162EAAAB65F7}" srcOrd="1" destOrd="0" presId="urn:microsoft.com/office/officeart/2005/8/layout/cycle1"/>
    <dgm:cxn modelId="{B736931F-4FF6-49E9-9BDB-B8F8C9F9B4E8}" type="presParOf" srcId="{AB7A7E3F-2993-4D75-AD73-074E80FDE9DB}" destId="{91446FD7-C5A0-45B0-B348-196EA6EF303B}" srcOrd="2" destOrd="0" presId="urn:microsoft.com/office/officeart/2005/8/layout/cycle1"/>
    <dgm:cxn modelId="{EAAE80CA-F53E-45B0-8898-492EDAD6170E}" type="presParOf" srcId="{AB7A7E3F-2993-4D75-AD73-074E80FDE9DB}" destId="{C7917BFA-3D77-4918-A499-FD4F4D68C7CE}" srcOrd="3" destOrd="0" presId="urn:microsoft.com/office/officeart/2005/8/layout/cycle1"/>
    <dgm:cxn modelId="{C0EADCE1-4EC2-4041-8DE5-6044322F372E}" type="presParOf" srcId="{AB7A7E3F-2993-4D75-AD73-074E80FDE9DB}" destId="{4B9A03B6-05BB-4AAA-8DA4-5DFCB2FB4D70}" srcOrd="4" destOrd="0" presId="urn:microsoft.com/office/officeart/2005/8/layout/cycle1"/>
    <dgm:cxn modelId="{8B9A6D7F-4BE0-43E9-B527-0145FA4B8FDE}" type="presParOf" srcId="{AB7A7E3F-2993-4D75-AD73-074E80FDE9DB}" destId="{E0912044-660A-40F6-9DB8-5A8343901EFF}" srcOrd="5" destOrd="0" presId="urn:microsoft.com/office/officeart/2005/8/layout/cycle1"/>
    <dgm:cxn modelId="{695170A9-DFEF-426C-9460-9A7E075E9DB8}" type="presParOf" srcId="{AB7A7E3F-2993-4D75-AD73-074E80FDE9DB}" destId="{8F9D40DD-54C8-458F-AC35-36C25AE96603}" srcOrd="6" destOrd="0" presId="urn:microsoft.com/office/officeart/2005/8/layout/cycle1"/>
    <dgm:cxn modelId="{33F9B43B-744D-41F6-86AC-7918B469F904}" type="presParOf" srcId="{AB7A7E3F-2993-4D75-AD73-074E80FDE9DB}" destId="{7023E020-26B4-41F8-97BE-B87E5EC573A4}" srcOrd="7" destOrd="0" presId="urn:microsoft.com/office/officeart/2005/8/layout/cycle1"/>
    <dgm:cxn modelId="{90CC2BED-F4CB-48FE-AFD7-8DDB6EF8C566}" type="presParOf" srcId="{AB7A7E3F-2993-4D75-AD73-074E80FDE9DB}" destId="{7E4D864A-E418-468B-8D01-40FE9F771107}" srcOrd="8" destOrd="0" presId="urn:microsoft.com/office/officeart/2005/8/layout/cycle1"/>
    <dgm:cxn modelId="{BC221EB6-AD5F-41A9-A141-BC690EAD4A5C}" type="presParOf" srcId="{AB7A7E3F-2993-4D75-AD73-074E80FDE9DB}" destId="{3E27C033-6C05-4525-A7C3-7B5C534FD61E}" srcOrd="9" destOrd="0" presId="urn:microsoft.com/office/officeart/2005/8/layout/cycle1"/>
    <dgm:cxn modelId="{09441AC6-AC98-44A0-93A3-75824C4D6D05}" type="presParOf" srcId="{AB7A7E3F-2993-4D75-AD73-074E80FDE9DB}" destId="{C2F82B8F-1DB2-4DEE-A4BF-750728602C32}" srcOrd="10" destOrd="0" presId="urn:microsoft.com/office/officeart/2005/8/layout/cycle1"/>
    <dgm:cxn modelId="{C7A9208E-5D81-4F9B-A1C9-24485B7DCA7F}" type="presParOf" srcId="{AB7A7E3F-2993-4D75-AD73-074E80FDE9DB}" destId="{7D1B8A6F-17C7-402B-9313-D01B834945DA}" srcOrd="11" destOrd="0" presId="urn:microsoft.com/office/officeart/2005/8/layout/cycle1"/>
    <dgm:cxn modelId="{1DE55B5D-C498-4459-BB71-B7D50975BF64}" type="presParOf" srcId="{AB7A7E3F-2993-4D75-AD73-074E80FDE9DB}" destId="{C070E1A6-E964-4E29-92F2-F39AE38C3393}" srcOrd="12" destOrd="0" presId="urn:microsoft.com/office/officeart/2005/8/layout/cycle1"/>
    <dgm:cxn modelId="{AB51FA3E-3BD7-4A9D-AF92-50A0F7B939B0}" type="presParOf" srcId="{AB7A7E3F-2993-4D75-AD73-074E80FDE9DB}" destId="{53375132-BD1B-413E-A3CA-6A1FBA09F006}" srcOrd="13" destOrd="0" presId="urn:microsoft.com/office/officeart/2005/8/layout/cycle1"/>
    <dgm:cxn modelId="{8DBB5805-816B-495C-B0BE-2D81EDBB7AC1}" type="presParOf" srcId="{AB7A7E3F-2993-4D75-AD73-074E80FDE9DB}" destId="{6868AAC2-EA80-4E8F-B953-7EDD4C500E34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2EAC4-F649-420B-BECB-162EAAAB65F7}">
      <dsp:nvSpPr>
        <dsp:cNvPr id="0" name=""/>
        <dsp:cNvSpPr/>
      </dsp:nvSpPr>
      <dsp:spPr>
        <a:xfrm>
          <a:off x="4142063" y="429854"/>
          <a:ext cx="2190580" cy="560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Conquistador</a:t>
          </a:r>
          <a:endParaRPr lang="pt-BR" sz="1900" kern="1200" dirty="0"/>
        </a:p>
      </dsp:txBody>
      <dsp:txXfrm>
        <a:off x="4142063" y="429854"/>
        <a:ext cx="2190580" cy="560009"/>
      </dsp:txXfrm>
    </dsp:sp>
    <dsp:sp modelId="{91446FD7-C5A0-45B0-B348-196EA6EF303B}">
      <dsp:nvSpPr>
        <dsp:cNvPr id="0" name=""/>
        <dsp:cNvSpPr/>
      </dsp:nvSpPr>
      <dsp:spPr>
        <a:xfrm>
          <a:off x="1410091" y="-1151"/>
          <a:ext cx="5028878" cy="5028878"/>
        </a:xfrm>
        <a:prstGeom prst="circularArrow">
          <a:avLst>
            <a:gd name="adj1" fmla="val 5202"/>
            <a:gd name="adj2" fmla="val 336015"/>
            <a:gd name="adj3" fmla="val 21498696"/>
            <a:gd name="adj4" fmla="val 19016113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9A03B6-05BB-4AAA-8DA4-5DFCB2FB4D70}">
      <dsp:nvSpPr>
        <dsp:cNvPr id="0" name=""/>
        <dsp:cNvSpPr/>
      </dsp:nvSpPr>
      <dsp:spPr>
        <a:xfrm>
          <a:off x="4941380" y="2665494"/>
          <a:ext cx="2345409" cy="554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Susserano</a:t>
          </a:r>
          <a:endParaRPr lang="pt-BR" sz="2000" kern="1200" dirty="0"/>
        </a:p>
      </dsp:txBody>
      <dsp:txXfrm>
        <a:off x="4941380" y="2665494"/>
        <a:ext cx="2345409" cy="554027"/>
      </dsp:txXfrm>
    </dsp:sp>
    <dsp:sp modelId="{E0912044-660A-40F6-9DB8-5A8343901EFF}">
      <dsp:nvSpPr>
        <dsp:cNvPr id="0" name=""/>
        <dsp:cNvSpPr/>
      </dsp:nvSpPr>
      <dsp:spPr>
        <a:xfrm>
          <a:off x="1392435" y="22631"/>
          <a:ext cx="5028878" cy="5028878"/>
        </a:xfrm>
        <a:prstGeom prst="circularArrow">
          <a:avLst>
            <a:gd name="adj1" fmla="val 5202"/>
            <a:gd name="adj2" fmla="val 336015"/>
            <a:gd name="adj3" fmla="val 3298801"/>
            <a:gd name="adj4" fmla="val 1102928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3E020-26B4-41F8-97BE-B87E5EC573A4}">
      <dsp:nvSpPr>
        <dsp:cNvPr id="0" name=""/>
        <dsp:cNvSpPr/>
      </dsp:nvSpPr>
      <dsp:spPr>
        <a:xfrm>
          <a:off x="2832060" y="4075166"/>
          <a:ext cx="218781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Amigo da família / Pai</a:t>
          </a:r>
          <a:endParaRPr lang="pt-BR" sz="1900" kern="1200" dirty="0"/>
        </a:p>
      </dsp:txBody>
      <dsp:txXfrm>
        <a:off x="2832060" y="4075166"/>
        <a:ext cx="2187817" cy="1341437"/>
      </dsp:txXfrm>
    </dsp:sp>
    <dsp:sp modelId="{7E4D864A-E418-468B-8D01-40FE9F771107}">
      <dsp:nvSpPr>
        <dsp:cNvPr id="0" name=""/>
        <dsp:cNvSpPr/>
      </dsp:nvSpPr>
      <dsp:spPr>
        <a:xfrm>
          <a:off x="1378993" y="22613"/>
          <a:ext cx="5028878" cy="5028878"/>
        </a:xfrm>
        <a:prstGeom prst="circularArrow">
          <a:avLst>
            <a:gd name="adj1" fmla="val 5202"/>
            <a:gd name="adj2" fmla="val 336015"/>
            <a:gd name="adj3" fmla="val 8878354"/>
            <a:gd name="adj4" fmla="val 7161653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82B8F-1DB2-4DEE-A4BF-750728602C32}">
      <dsp:nvSpPr>
        <dsp:cNvPr id="0" name=""/>
        <dsp:cNvSpPr/>
      </dsp:nvSpPr>
      <dsp:spPr>
        <a:xfrm>
          <a:off x="907461" y="2900740"/>
          <a:ext cx="1793287" cy="60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Legislador / Árbitro </a:t>
          </a:r>
          <a:endParaRPr lang="pt-BR" sz="1900" kern="1200" dirty="0"/>
        </a:p>
      </dsp:txBody>
      <dsp:txXfrm>
        <a:off x="907461" y="2900740"/>
        <a:ext cx="1793287" cy="607040"/>
      </dsp:txXfrm>
    </dsp:sp>
    <dsp:sp modelId="{7D1B8A6F-17C7-402B-9313-D01B834945DA}">
      <dsp:nvSpPr>
        <dsp:cNvPr id="0" name=""/>
        <dsp:cNvSpPr/>
      </dsp:nvSpPr>
      <dsp:spPr>
        <a:xfrm>
          <a:off x="1411530" y="385"/>
          <a:ext cx="5028878" cy="5028878"/>
        </a:xfrm>
        <a:prstGeom prst="circularArrow">
          <a:avLst>
            <a:gd name="adj1" fmla="val 5202"/>
            <a:gd name="adj2" fmla="val 336015"/>
            <a:gd name="adj3" fmla="val 13023244"/>
            <a:gd name="adj4" fmla="val 10202354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75132-BD1B-413E-A3CA-6A1FBA09F006}">
      <dsp:nvSpPr>
        <dsp:cNvPr id="0" name=""/>
        <dsp:cNvSpPr/>
      </dsp:nvSpPr>
      <dsp:spPr>
        <a:xfrm>
          <a:off x="1694385" y="416600"/>
          <a:ext cx="1840398" cy="586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Liberador</a:t>
          </a:r>
          <a:endParaRPr lang="pt-BR" sz="1900" kern="1200" dirty="0"/>
        </a:p>
      </dsp:txBody>
      <dsp:txXfrm>
        <a:off x="1694385" y="416600"/>
        <a:ext cx="1840398" cy="586516"/>
      </dsp:txXfrm>
    </dsp:sp>
    <dsp:sp modelId="{6868AAC2-EA80-4E8F-B953-7EDD4C500E34}">
      <dsp:nvSpPr>
        <dsp:cNvPr id="0" name=""/>
        <dsp:cNvSpPr/>
      </dsp:nvSpPr>
      <dsp:spPr>
        <a:xfrm>
          <a:off x="1411530" y="385"/>
          <a:ext cx="5028878" cy="5028878"/>
        </a:xfrm>
        <a:prstGeom prst="circularArrow">
          <a:avLst>
            <a:gd name="adj1" fmla="val 5202"/>
            <a:gd name="adj2" fmla="val 336015"/>
            <a:gd name="adj3" fmla="val 17114940"/>
            <a:gd name="adj4" fmla="val 15007742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E8EFE0-5F29-4A8F-882F-2C5E3702D946}" type="datetime1">
              <a:rPr lang="pt-BR" smtClean="0"/>
              <a:t>24/05/2023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915AE-A572-46FB-8F05-B028884B90C4}" type="datetime1">
              <a:rPr lang="pt-BR" smtClean="0"/>
              <a:pPr/>
              <a:t>24/05/2023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043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06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985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5369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719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426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t-BR" sz="1800" noProof="0"/>
          </a:p>
        </p:txBody>
      </p:sp>
      <p:cxnSp>
        <p:nvCxnSpPr>
          <p:cNvPr id="12" name="Conector Re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Clique para editar o texto Mestre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Segundo nível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Terceiro nível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Quarto nível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FFABA16-A60E-4C58-9DC9-284576B05B35}" type="datetime1">
              <a:rPr lang="pt-BR" noProof="0" smtClean="0"/>
              <a:t>24/05/2023</a:t>
            </a:fld>
            <a:endParaRPr lang="pt-BR" noProof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8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10" name="Retâ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Clique para editar o texto Mestre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Segundo nível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Terceiro nível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Quarto nível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t-BR" sz="1800" noProof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495CCA5C-24EB-4738-B463-0ADFEF5D3564}" type="datetime1">
              <a:rPr lang="pt-BR" noProof="0" smtClean="0"/>
              <a:t>24/05/2023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cxnSp>
        <p:nvCxnSpPr>
          <p:cNvPr id="8" name="Conector Re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microsoft.com/office/2017/04/relationships/track" Target="../media/track1.vtt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://go.microsoft.com/fwlink/?LinkId=617172" TargetMode="External"/><Relationship Id="rId7" Type="http://schemas.openxmlformats.org/officeDocument/2006/relationships/hyperlink" Target="Selecione%20aqui%20para%20ir%20para%20o%20treinamento%20gratuito%20do%20PowerPoint.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://go.microsoft.com/fwlink/?LinkId=62332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2042" y="434804"/>
            <a:ext cx="6877119" cy="640080"/>
          </a:xfrm>
        </p:spPr>
        <p:txBody>
          <a:bodyPr rtlCol="0" anchor="ctr" anchorCtr="0">
            <a:normAutofit fontScale="90000"/>
          </a:bodyPr>
          <a:lstStyle/>
          <a:p>
            <a:pPr algn="ctr" rtl="0"/>
            <a:r>
              <a:rPr lang="pt-BR" sz="4800" b="1" dirty="0">
                <a:solidFill>
                  <a:schemeClr val="tx1"/>
                </a:solidFill>
              </a:rPr>
              <a:t>Identidade</a:t>
            </a:r>
          </a:p>
        </p:txBody>
      </p:sp>
      <p:sp>
        <p:nvSpPr>
          <p:cNvPr id="3" name="Subtítulo 2"/>
          <p:cNvSpPr>
            <a:spLocks noGrp="1"/>
          </p:cNvSpPr>
          <p:nvPr>
            <p:ph sz="quarter" idx="10"/>
          </p:nvPr>
        </p:nvSpPr>
        <p:spPr>
          <a:xfrm>
            <a:off x="539495" y="1245704"/>
            <a:ext cx="10698347" cy="5177492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pt-B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buNone/>
            </a:pPr>
            <a:endParaRPr lang="pt-B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buNone/>
            </a:pPr>
            <a:endParaRPr lang="pt-B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buNone/>
            </a:pPr>
            <a:endParaRPr lang="pt-B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8F203FC-C502-3A16-3FF5-9E62A9A4AF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39591"/>
              </p:ext>
            </p:extLst>
          </p:nvPr>
        </p:nvGraphicFramePr>
        <p:xfrm>
          <a:off x="2381779" y="11251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dirty="0">
                <a:latin typeface="Segoe UI Light" panose="020B0502040204020203" pitchFamily="34" charset="0"/>
                <a:cs typeface="Segoe UI Light" panose="020B0502040204020203" pitchFamily="34" charset="0"/>
              </a:rPr>
              <a:t>O Designer ajuda você a transmitir seu ponto de vista</a:t>
            </a:r>
          </a:p>
        </p:txBody>
      </p:sp>
      <p:sp>
        <p:nvSpPr>
          <p:cNvPr id="38" name="Espaço Reservado para Conteúdo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O Designer do PowerPoint sugere designs profissionais para sua apresentação, com base no conteúdo nos seus slides. 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O Designer é um recurso disponibilizado somente por assinatura. 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 você tiver uma assinatura do Office 365, o slide a seguir o mostrará como ele funciona em uma nova apresentação.</a:t>
            </a:r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Imagem 4" descr="Painel de ideias de design mostrando diferentes opções de design&#10;"/>
          <p:cNvPicPr>
            <a:picLocks noChangeAspect="1"/>
          </p:cNvPicPr>
          <p:nvPr/>
        </p:nvPicPr>
        <p:blipFill>
          <a:blip r:embed="rId3"/>
          <a:srcRect l="11803" r="11803"/>
          <a:stretch/>
        </p:blipFill>
        <p:spPr>
          <a:xfrm>
            <a:off x="4976037" y="1385113"/>
            <a:ext cx="6513229" cy="457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>
                <a:latin typeface="Segoe UI Light" panose="020B0502040204020203" pitchFamily="34" charset="0"/>
                <a:cs typeface="Segoe UI Light" panose="020B0502040204020203" pitchFamily="34" charset="0"/>
              </a:rPr>
              <a:t>Como usar o Designer do PowerPoint</a:t>
            </a:r>
          </a:p>
        </p:txBody>
      </p:sp>
      <p:sp>
        <p:nvSpPr>
          <p:cNvPr id="25" name="Espaço Reservado para Conteúdo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Como isso funciona:</a:t>
            </a:r>
          </a:p>
        </p:txBody>
      </p:sp>
      <p:grpSp>
        <p:nvGrpSpPr>
          <p:cNvPr id="18" name="Grupo 17" descr="Círculo pequeno com o número 1 dentro indicando a etapa 1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Oval 18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20" name="Caixa de texto 19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Espaço Reservado para Conteúdo 17"/>
          <p:cNvSpPr txBox="1">
            <a:spLocks/>
          </p:cNvSpPr>
          <p:nvPr/>
        </p:nvSpPr>
        <p:spPr>
          <a:xfrm>
            <a:off x="1056513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Iniciar uma nova apresentação acessando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Arquivo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Novo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Apresentação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em </a:t>
            </a:r>
            <a:r>
              <a:rPr lang="pt-BR" altLang="zh-CN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ranco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3" name="Grupo 32" descr="Círculo pequeno com o número 2 dentro indicando a etapa 2"/>
          <p:cNvGrpSpPr/>
          <p:nvPr/>
        </p:nvGrpSpPr>
        <p:grpSpPr bwMode="blackWhite">
          <a:xfrm>
            <a:off x="531552" y="2804257"/>
            <a:ext cx="558179" cy="409838"/>
            <a:chOff x="6953426" y="711274"/>
            <a:chExt cx="558179" cy="409838"/>
          </a:xfrm>
        </p:grpSpPr>
        <p:sp>
          <p:nvSpPr>
            <p:cNvPr id="34" name="Oval 33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5" name="Caixa de texto 34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Espaço Reservado para Conteúdo 17"/>
          <p:cNvSpPr txBox="1">
            <a:spLocks/>
          </p:cNvSpPr>
          <p:nvPr/>
        </p:nvSpPr>
        <p:spPr>
          <a:xfrm>
            <a:off x="1056513" y="2844450"/>
            <a:ext cx="4504252" cy="106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primeiro slide, adicione uma imagem: Vá para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pt-BR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Inserir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pt-BR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Imagens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ou </a:t>
            </a:r>
            <a:r>
              <a:rPr lang="pt-BR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Inserir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pt-BR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Imagens Online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escolha a imagem.</a:t>
            </a:r>
            <a:b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</a:br>
            <a:r>
              <a:rPr lang="pt-BR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Dica: 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Você precisa estar online ao adicionar a imagem.</a:t>
            </a:r>
          </a:p>
        </p:txBody>
      </p:sp>
      <p:grpSp>
        <p:nvGrpSpPr>
          <p:cNvPr id="22" name="Grupo 21" descr="Círculo pequeno com o número 3 dentro indicando a etapa 3"/>
          <p:cNvGrpSpPr/>
          <p:nvPr/>
        </p:nvGrpSpPr>
        <p:grpSpPr bwMode="blackWhite">
          <a:xfrm>
            <a:off x="531552" y="4208299"/>
            <a:ext cx="558179" cy="409838"/>
            <a:chOff x="6953426" y="711274"/>
            <a:chExt cx="558179" cy="409838"/>
          </a:xfrm>
        </p:grpSpPr>
        <p:sp>
          <p:nvSpPr>
            <p:cNvPr id="24" name="Oval 23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0" name="Caixa de texto 29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Espaço Reservado para Conteúdo 17"/>
          <p:cNvSpPr txBox="1">
            <a:spLocks/>
          </p:cNvSpPr>
          <p:nvPr/>
        </p:nvSpPr>
        <p:spPr>
          <a:xfrm>
            <a:off x="1056513" y="4236460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Quando o PowerPoint solicitar sua permissão para obter ideias de design, selecione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Vamos lá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7" name="Grupo 36" descr="Círculo pequeno com o número 4 dentro indicando a etapa 4"/>
          <p:cNvGrpSpPr/>
          <p:nvPr/>
        </p:nvGrpSpPr>
        <p:grpSpPr bwMode="blackWhite">
          <a:xfrm>
            <a:off x="531552" y="5137379"/>
            <a:ext cx="558179" cy="409838"/>
            <a:chOff x="6953426" y="711274"/>
            <a:chExt cx="558179" cy="409838"/>
          </a:xfrm>
        </p:grpSpPr>
        <p:sp>
          <p:nvSpPr>
            <p:cNvPr id="38" name="Oval 37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9" name="Caixa de texto 38" descr="Número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0" name="Espaço Reservado para Conteúdo 17"/>
          <p:cNvSpPr txBox="1">
            <a:spLocks/>
          </p:cNvSpPr>
          <p:nvPr/>
        </p:nvSpPr>
        <p:spPr>
          <a:xfrm>
            <a:off x="1056513" y="5177572"/>
            <a:ext cx="4504252" cy="56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Selecione o design que você quer no painel de tarefas de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Ideias de Design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9" name="Imagem 28" descr="Inserir a guia com a opção de inserir a imagem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7526" y="1455791"/>
            <a:ext cx="2740429" cy="1592728"/>
          </a:xfrm>
          <a:prstGeom prst="rect">
            <a:avLst/>
          </a:prstGeom>
        </p:spPr>
      </p:pic>
      <p:pic>
        <p:nvPicPr>
          <p:cNvPr id="23" name="Imagem 22" descr="Caixa de diálogo do recurso Ideias de Design solicitando a confirmação do usuário para obter ideia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79225" y="3067244"/>
            <a:ext cx="2728503" cy="35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>
                <a:latin typeface="Segoe UI Light" panose="020B0502040204020203" pitchFamily="34" charset="0"/>
                <a:cs typeface="Segoe UI Light" panose="020B0502040204020203" pitchFamily="34" charset="0"/>
              </a:rPr>
              <a:t>Transformar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47908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pt-B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recurso Transformar suaviza as animações e os movimentos de objetos na apresentação. Você usa dois slides parecidos para executar a animação, mas para o público-alvo parece que a ação ocorre apenas em um slide. 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pt-BR" sz="1200" b="1" dirty="0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Executar</a:t>
            </a:r>
            <a:r>
              <a:rPr lang="pt-B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 vídeo à direita para ver um exemplo rápido.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pt-B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Transformar é um recurso disponibilizado somente por assinatura. Se tiver uma assinatura do Office 365, experimente você mesmo as etapas no próximo slide.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pt-BR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Vídeo Transformar" descr="Vídeo mostrando um exemplo do recurso Transformar que pode ser reproduzido ou pausado com as teclas de atalho Alt+P">
            <a:hlinkClick r:id="" action="ppaction://media"/>
            <a:extLst>
              <a:ext uri="{FF2B5EF4-FFF2-40B4-BE49-F238E27FC236}">
                <a16:creationId xmlns:a16="http://schemas.microsoft.com/office/drawing/2014/main" id="{9F029C1A-F15A-44BF-996A-1F59B3110D78}"/>
              </a:ext>
            </a:extLst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7D80394A-61EE-4513-90D2-E9A3DA581656}" label="caption" lang="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8759" y="1540565"/>
            <a:ext cx="6110288" cy="3438525"/>
          </a:xfrm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Configuração de </a:t>
            </a:r>
            <a:r>
              <a:rPr lang="pt-BR">
                <a:latin typeface="Segoe UI Light" panose="020B0502040204020203" pitchFamily="34" charset="0"/>
                <a:cs typeface="Segoe UI Light" panose="020B0502040204020203" pitchFamily="34" charset="0"/>
              </a:rPr>
              <a:t>Transformar</a:t>
            </a:r>
          </a:p>
        </p:txBody>
      </p:sp>
      <p:sp>
        <p:nvSpPr>
          <p:cNvPr id="30" name="Espaço Reservado para Conteúdo 17"/>
          <p:cNvSpPr txBox="1">
            <a:spLocks/>
          </p:cNvSpPr>
          <p:nvPr/>
        </p:nvSpPr>
        <p:spPr>
          <a:xfrm>
            <a:off x="541609" y="1455491"/>
            <a:ext cx="4815599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/>
              <a:t>Experimente você mesmo com esses dois "planetas" simples:</a:t>
            </a:r>
          </a:p>
        </p:txBody>
      </p:sp>
      <p:grpSp>
        <p:nvGrpSpPr>
          <p:cNvPr id="13" name="Grupo 12" descr="Círculo pequeno com o número 1 dentro indicando a etapa 1"/>
          <p:cNvGrpSpPr/>
          <p:nvPr/>
        </p:nvGrpSpPr>
        <p:grpSpPr bwMode="blackWhite">
          <a:xfrm>
            <a:off x="558723" y="1917997"/>
            <a:ext cx="558179" cy="409838"/>
            <a:chOff x="6953426" y="711274"/>
            <a:chExt cx="558179" cy="409838"/>
          </a:xfrm>
        </p:grpSpPr>
        <p:sp>
          <p:nvSpPr>
            <p:cNvPr id="14" name="Oval 13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15" name="Caixa de texto 14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16" name="Espaço Reservado para Conteúdo 17"/>
          <p:cNvSpPr txBox="1">
            <a:spLocks/>
          </p:cNvSpPr>
          <p:nvPr/>
        </p:nvSpPr>
        <p:spPr>
          <a:xfrm>
            <a:off x="1066040" y="1958189"/>
            <a:ext cx="2486328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Duplicar este slide: Clique com o botão direito na miniatura de slide e selecione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Duplicar Slide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18" name="Grupo 17" descr="Círculo pequeno com o número 2 dentro indicando a etapa 2"/>
          <p:cNvGrpSpPr/>
          <p:nvPr/>
        </p:nvGrpSpPr>
        <p:grpSpPr bwMode="blackWhite">
          <a:xfrm>
            <a:off x="558723" y="2896735"/>
            <a:ext cx="558179" cy="409838"/>
            <a:chOff x="6953426" y="711274"/>
            <a:chExt cx="558179" cy="409838"/>
          </a:xfrm>
        </p:grpSpPr>
        <p:sp>
          <p:nvSpPr>
            <p:cNvPr id="23" name="Oval 22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24" name="Caixa de texto 23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5" name="Espaço Reservado para Conteúdo 17"/>
          <p:cNvSpPr txBox="1">
            <a:spLocks/>
          </p:cNvSpPr>
          <p:nvPr/>
        </p:nvSpPr>
        <p:spPr>
          <a:xfrm>
            <a:off x="1066038" y="2936927"/>
            <a:ext cx="2651153" cy="145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segundo desses dois slides idênticos, altere as formas à direita de alguma forma (mover, redimensionar ou alterar a cor) e acesse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Transições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Transformar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6" name="Grupo 25" descr="Círculo pequeno com o número 3 dentro indicando a etapa 3"/>
          <p:cNvGrpSpPr/>
          <p:nvPr/>
        </p:nvGrpSpPr>
        <p:grpSpPr bwMode="blackWhite">
          <a:xfrm>
            <a:off x="557319" y="4344232"/>
            <a:ext cx="558179" cy="409838"/>
            <a:chOff x="6953426" y="711274"/>
            <a:chExt cx="558179" cy="409838"/>
          </a:xfrm>
        </p:grpSpPr>
        <p:sp>
          <p:nvSpPr>
            <p:cNvPr id="27" name="Oval 26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28" name="Caixa de texto 27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9" name="Espaço Reservado para Conteúdo 17"/>
          <p:cNvSpPr txBox="1">
            <a:spLocks/>
          </p:cNvSpPr>
          <p:nvPr/>
        </p:nvSpPr>
        <p:spPr>
          <a:xfrm>
            <a:off x="1076799" y="4360521"/>
            <a:ext cx="2784602" cy="1327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Retorne ao primeiro dos dois slides e pressione o botão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Apresentação de </a:t>
            </a:r>
            <a:r>
              <a:rPr lang="pt-BR" altLang="zh-CN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lides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e, em seguida, selecione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Executar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ver a transformação do seu círculo!</a:t>
            </a:r>
          </a:p>
        </p:txBody>
      </p:sp>
      <p:sp>
        <p:nvSpPr>
          <p:cNvPr id="17" name="Espaço Reservado para Conteúdo 17"/>
          <p:cNvSpPr txBox="1">
            <a:spLocks/>
          </p:cNvSpPr>
          <p:nvPr/>
        </p:nvSpPr>
        <p:spPr>
          <a:xfrm>
            <a:off x="628962" y="5832234"/>
            <a:ext cx="3449878" cy="6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Dica: 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As </a:t>
            </a:r>
            <a:r>
              <a:rPr lang="pt-BR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Opções de Efeito 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oferecem ainda mais opções para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Transformar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</p:txBody>
      </p:sp>
      <p:pic>
        <p:nvPicPr>
          <p:cNvPr id="2" name="Imagem 1" descr="Menu de contexto em miniatura dos slides mostrando a opção Duplicar Slid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95037" y="1455491"/>
            <a:ext cx="1402147" cy="1803887"/>
          </a:xfrm>
          <a:prstGeom prst="rect">
            <a:avLst/>
          </a:prstGeom>
        </p:spPr>
      </p:pic>
      <p:pic>
        <p:nvPicPr>
          <p:cNvPr id="6" name="Imagem 5" descr="Guia Transição mostrando a transição transforma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34146" y="3159609"/>
            <a:ext cx="2467551" cy="1185923"/>
          </a:xfrm>
          <a:prstGeom prst="rect">
            <a:avLst/>
          </a:prstGeom>
        </p:spPr>
      </p:pic>
      <p:pic>
        <p:nvPicPr>
          <p:cNvPr id="5" name="Imagem 4" descr="Botão Apresentação de Slide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86725" y="4344232"/>
            <a:ext cx="2134319" cy="887083"/>
          </a:xfrm>
          <a:prstGeom prst="rect">
            <a:avLst/>
          </a:prstGeom>
        </p:spPr>
      </p:pic>
      <p:cxnSp>
        <p:nvCxnSpPr>
          <p:cNvPr id="20" name="Conector Reto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46512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 descr="Círculo grande e azul com um pequeno círculo azul claro dentro"/>
          <p:cNvSpPr/>
          <p:nvPr/>
        </p:nvSpPr>
        <p:spPr>
          <a:xfrm>
            <a:off x="7475427" y="1944862"/>
            <a:ext cx="3827244" cy="37432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10" descr="Círculo azul-claro pequeno dentro de um grande círculo azul escuro"/>
          <p:cNvSpPr/>
          <p:nvPr/>
        </p:nvSpPr>
        <p:spPr bwMode="ltGray">
          <a:xfrm>
            <a:off x="8325125" y="2796642"/>
            <a:ext cx="2148929" cy="2101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pt-BR">
                <a:latin typeface="Segoe UI Light" panose="020B0502040204020203" pitchFamily="34" charset="0"/>
                <a:cs typeface="Segoe UI Light" panose="020B0502040204020203" pitchFamily="34" charset="0"/>
              </a:rPr>
              <a:t>Trabalhar em conjunto em tempo real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4294967295"/>
          </p:nvPr>
        </p:nvSpPr>
        <p:spPr>
          <a:xfrm>
            <a:off x="541611" y="1431010"/>
            <a:ext cx="4413626" cy="39782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pt-BR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Ao compartilhar sua apresentação com outras pessoas, elas poderão trabalhar com você ao mesmo tempo. </a:t>
            </a:r>
            <a:br>
              <a:rPr lang="pt-BR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pt-BR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pt-BR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isso funciona: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1984" y="2434308"/>
            <a:ext cx="3262550" cy="1390286"/>
          </a:xfrm>
          <a:prstGeom prst="rect">
            <a:avLst/>
          </a:prstGeom>
        </p:spPr>
      </p:pic>
      <p:grpSp>
        <p:nvGrpSpPr>
          <p:cNvPr id="33" name="Grupo 32" descr="Círculo pequeno com o número 1 dentro indicando a etapa 1"/>
          <p:cNvGrpSpPr/>
          <p:nvPr/>
        </p:nvGrpSpPr>
        <p:grpSpPr bwMode="blackWhite">
          <a:xfrm>
            <a:off x="558723" y="4531632"/>
            <a:ext cx="558179" cy="409838"/>
            <a:chOff x="6953426" y="711274"/>
            <a:chExt cx="558179" cy="409838"/>
          </a:xfrm>
        </p:grpSpPr>
        <p:sp>
          <p:nvSpPr>
            <p:cNvPr id="34" name="Oval 33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5" name="Caixa de texto 34" descr="Número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Espaço Reservado para Conteúdo 17"/>
          <p:cNvSpPr txBox="1">
            <a:spLocks/>
          </p:cNvSpPr>
          <p:nvPr/>
        </p:nvSpPr>
        <p:spPr>
          <a:xfrm>
            <a:off x="1066039" y="4571824"/>
            <a:ext cx="2696774" cy="1560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Escolha </a:t>
            </a:r>
            <a:r>
              <a:rPr lang="pt-BR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Compartilhar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acima da Faixa de Opções ou use as teclas de atalho </a:t>
            </a:r>
            <a:r>
              <a:rPr lang="pt-BR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Alt+ZS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para convidar pessoas para trabalhar com você (nesse momento, você pode salvar o trabalho na nuvem.)</a:t>
            </a:r>
          </a:p>
        </p:txBody>
      </p:sp>
      <p:pic>
        <p:nvPicPr>
          <p:cNvPr id="9" name="Imagem 8" descr="Marcador mostrando quem está trabalhando em um slid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61352" y="2434307"/>
            <a:ext cx="3841692" cy="2512927"/>
          </a:xfrm>
          <a:prstGeom prst="rect">
            <a:avLst/>
          </a:prstGeom>
        </p:spPr>
      </p:pic>
      <p:grpSp>
        <p:nvGrpSpPr>
          <p:cNvPr id="36" name="Grupo 35" descr="Círculo pequeno com o número 2 dentro indicando a etapa 2"/>
          <p:cNvGrpSpPr/>
          <p:nvPr/>
        </p:nvGrpSpPr>
        <p:grpSpPr bwMode="blackWhite">
          <a:xfrm>
            <a:off x="4249102" y="4531632"/>
            <a:ext cx="558179" cy="409838"/>
            <a:chOff x="6953426" y="711274"/>
            <a:chExt cx="558179" cy="409838"/>
          </a:xfrm>
        </p:grpSpPr>
        <p:sp>
          <p:nvSpPr>
            <p:cNvPr id="37" name="Oval 36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8" name="Caixa de texto 37" descr="Número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Espaço Reservado para Conteúdo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Quando outras pessoas estiverem na apresentação, um marcador mostrará quem está em qual slide…</a:t>
            </a:r>
          </a:p>
        </p:txBody>
      </p:sp>
      <p:pic>
        <p:nvPicPr>
          <p:cNvPr id="12" name="Imagem 11" descr="Marcador mostrando a parte do slide que está sendo editada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99419" y="2350394"/>
            <a:ext cx="3563782" cy="2305343"/>
          </a:xfrm>
          <a:prstGeom prst="rect">
            <a:avLst/>
          </a:prstGeom>
        </p:spPr>
      </p:pic>
      <p:grpSp>
        <p:nvGrpSpPr>
          <p:cNvPr id="39" name="Grupo 38" descr="Círculo pequeno com o número 3 dentro indicando a etapa 3"/>
          <p:cNvGrpSpPr/>
          <p:nvPr/>
        </p:nvGrpSpPr>
        <p:grpSpPr bwMode="blackWhite">
          <a:xfrm>
            <a:off x="7930921" y="4531632"/>
            <a:ext cx="558179" cy="409838"/>
            <a:chOff x="6953426" y="711274"/>
            <a:chExt cx="558179" cy="409838"/>
          </a:xfrm>
        </p:grpSpPr>
        <p:sp>
          <p:nvSpPr>
            <p:cNvPr id="40" name="Oval 39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41" name="Caixa de texto 40" descr="Número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Espaço Reservado para Conteúdo 17"/>
          <p:cNvSpPr txBox="1">
            <a:spLocks/>
          </p:cNvSpPr>
          <p:nvPr/>
        </p:nvSpPr>
        <p:spPr>
          <a:xfrm>
            <a:off x="8429668" y="4571824"/>
            <a:ext cx="2658635" cy="69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... e a parte do slide que está editando.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>
                <a:latin typeface="Segoe UI Light" panose="020B0502040204020203" pitchFamily="34" charset="0"/>
                <a:cs typeface="Segoe UI Light" panose="020B0502040204020203" pitchFamily="34" charset="0"/>
              </a:rPr>
              <a:t>Você é um especialista em Diga-me</a:t>
            </a:r>
          </a:p>
        </p:txBody>
      </p:sp>
      <p:sp>
        <p:nvSpPr>
          <p:cNvPr id="38" name="Espaço Reservado para Conteúdo 17"/>
          <p:cNvSpPr txBox="1">
            <a:spLocks/>
          </p:cNvSpPr>
          <p:nvPr/>
        </p:nvSpPr>
        <p:spPr>
          <a:xfrm>
            <a:off x="541609" y="1296100"/>
            <a:ext cx="511016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caixa Diga-me localizará o comando correto quando for necessário, </a:t>
            </a:r>
            <a:b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que você possa economizar tempo e se concentrar no seu trabalho.</a:t>
            </a:r>
            <a:b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Experimente:</a:t>
            </a:r>
          </a:p>
        </p:txBody>
      </p:sp>
      <p:grpSp>
        <p:nvGrpSpPr>
          <p:cNvPr id="4" name="Grupo 3" descr="Círculo pequeno com o número 1 dentro indicando a etapa 1"/>
          <p:cNvGrpSpPr/>
          <p:nvPr/>
        </p:nvGrpSpPr>
        <p:grpSpPr bwMode="blackWhite">
          <a:xfrm>
            <a:off x="558723" y="2638502"/>
            <a:ext cx="558179" cy="409838"/>
            <a:chOff x="6953426" y="711274"/>
            <a:chExt cx="558179" cy="409838"/>
          </a:xfrm>
        </p:grpSpPr>
        <p:sp>
          <p:nvSpPr>
            <p:cNvPr id="2" name="Oval 1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" name="Caixa de texto 2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Espaço Reservado para Conteúdo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Selecione </a:t>
            </a:r>
            <a:r>
              <a:rPr lang="pt-BR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imagem do Robô 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à direita.</a:t>
            </a:r>
          </a:p>
        </p:txBody>
      </p:sp>
      <p:grpSp>
        <p:nvGrpSpPr>
          <p:cNvPr id="19" name="Grupo 18" descr="Círculo pequeno com o número 2 dentro indicando a etapa 2"/>
          <p:cNvGrpSpPr/>
          <p:nvPr/>
        </p:nvGrpSpPr>
        <p:grpSpPr bwMode="blackWhite">
          <a:xfrm>
            <a:off x="558723" y="3312993"/>
            <a:ext cx="558179" cy="409838"/>
            <a:chOff x="6953426" y="711274"/>
            <a:chExt cx="558179" cy="409838"/>
          </a:xfrm>
        </p:grpSpPr>
        <p:sp>
          <p:nvSpPr>
            <p:cNvPr id="20" name="Oval 19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21" name="Caixa de texto 20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Espaço Reservado para Conteúdo 17"/>
          <p:cNvSpPr txBox="1">
            <a:spLocks/>
          </p:cNvSpPr>
          <p:nvPr/>
        </p:nvSpPr>
        <p:spPr>
          <a:xfrm>
            <a:off x="1066039" y="3353185"/>
            <a:ext cx="3504072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Digite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BR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animação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 caixa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Diga-me 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escolha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Adicionar Animação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31" name="Grupo 30" descr="Círculo pequeno com o número 3 dentro indicando a etapa 3"/>
          <p:cNvGrpSpPr/>
          <p:nvPr/>
        </p:nvGrpSpPr>
        <p:grpSpPr bwMode="blackWhite">
          <a:xfrm>
            <a:off x="557319" y="4263506"/>
            <a:ext cx="558179" cy="409838"/>
            <a:chOff x="6953426" y="711274"/>
            <a:chExt cx="558179" cy="409838"/>
          </a:xfrm>
        </p:grpSpPr>
        <p:sp>
          <p:nvSpPr>
            <p:cNvPr id="32" name="Oval 31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3" name="Caixa de texto 32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Espaço Reservado para Conteúdo 17"/>
          <p:cNvSpPr txBox="1">
            <a:spLocks/>
          </p:cNvSpPr>
          <p:nvPr/>
        </p:nvSpPr>
        <p:spPr>
          <a:xfrm>
            <a:off x="1064636" y="4303697"/>
            <a:ext cx="1998604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Escolha um efeito de animação, como o </a:t>
            </a:r>
            <a:r>
              <a:rPr lang="pt-BR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Zoom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e veja o que acontece.</a:t>
            </a:r>
          </a:p>
        </p:txBody>
      </p:sp>
      <p:sp>
        <p:nvSpPr>
          <p:cNvPr id="25" name="Caixa de texto 16" descr="Selecione aqui"/>
          <p:cNvSpPr txBox="1"/>
          <p:nvPr/>
        </p:nvSpPr>
        <p:spPr>
          <a:xfrm rot="21077122">
            <a:off x="6043297" y="1772253"/>
            <a:ext cx="1334770" cy="4356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0">
              <a:spcBef>
                <a:spcPts val="0"/>
              </a:spcBef>
              <a:spcAft>
                <a:spcPts val="200"/>
              </a:spcAft>
              <a:tabLst>
                <a:tab pos="4931410" algn="l"/>
              </a:tabLst>
            </a:pPr>
            <a:r>
              <a:rPr lang="pt-BR" sz="1200" b="1" kern="1000" spc="100">
                <a:ln>
                  <a:noFill/>
                </a:ln>
                <a:solidFill>
                  <a:srgbClr val="D24726"/>
                </a:solidFill>
                <a:effectLst/>
                <a:latin typeface="Segoe UI Semibold" panose="020B0702040204020203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SELECIONE AQUI</a:t>
            </a:r>
            <a:endParaRPr lang="pt-BR" sz="1200" b="1" kern="1400">
              <a:solidFill>
                <a:srgbClr val="D24726"/>
              </a:solidFill>
              <a:effectLst/>
              <a:latin typeface="Segoe UI Light" panose="020B0502040204020203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Imagem 4" descr="Caixa Diga-m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07766" y="3410945"/>
            <a:ext cx="2106152" cy="220832"/>
          </a:xfrm>
          <a:prstGeom prst="rect">
            <a:avLst/>
          </a:prstGeom>
        </p:spPr>
      </p:pic>
      <p:pic>
        <p:nvPicPr>
          <p:cNvPr id="7" name="Imagem 6" descr="Guia Animação mostrando a opção de zoom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63240" y="4069080"/>
            <a:ext cx="3803903" cy="2438400"/>
          </a:xfrm>
          <a:prstGeom prst="rect">
            <a:avLst/>
          </a:prstGeom>
        </p:spPr>
      </p:pic>
      <p:pic>
        <p:nvPicPr>
          <p:cNvPr id="24" name="Imagem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1835" flipH="1">
            <a:off x="6740574" y="1787378"/>
            <a:ext cx="851862" cy="939987"/>
          </a:xfrm>
          <a:prstGeom prst="rect">
            <a:avLst/>
          </a:prstGeom>
        </p:spPr>
      </p:pic>
      <p:pic>
        <p:nvPicPr>
          <p:cNvPr id="23" name="Imagem 22" descr="Robô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741" y="1646170"/>
            <a:ext cx="2775459" cy="453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>
                <a:latin typeface="Segoe UI Light" panose="020B0502040204020203" pitchFamily="34" charset="0"/>
                <a:cs typeface="Segoe UI Light" panose="020B0502040204020203" pitchFamily="34" charset="0"/>
              </a:rPr>
              <a:t>Explore sem sair dos slides</a:t>
            </a:r>
          </a:p>
        </p:txBody>
      </p:sp>
      <p:sp>
        <p:nvSpPr>
          <p:cNvPr id="16" name="Espaço Reservado para Conteúdo 17"/>
          <p:cNvSpPr txBox="1">
            <a:spLocks/>
          </p:cNvSpPr>
          <p:nvPr/>
        </p:nvSpPr>
        <p:spPr>
          <a:xfrm>
            <a:off x="541609" y="1296100"/>
            <a:ext cx="6093106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A Pesquisa Inteligente traz a pesquisa para dentro do PowerPoint.</a:t>
            </a:r>
            <a:b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Experimente:</a:t>
            </a:r>
          </a:p>
        </p:txBody>
      </p:sp>
      <p:pic>
        <p:nvPicPr>
          <p:cNvPr id="18" name="Imagem 17" descr="Três imagens mostrando o recurso Pesquisa Inteligent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4408" y="2145058"/>
            <a:ext cx="11129521" cy="3197087"/>
          </a:xfrm>
          <a:prstGeom prst="rect">
            <a:avLst/>
          </a:prstGeom>
        </p:spPr>
      </p:pic>
      <p:grpSp>
        <p:nvGrpSpPr>
          <p:cNvPr id="33" name="Grupo 32" descr="Círculo pequeno com o número 1 dentro indicando a etapa 1"/>
          <p:cNvGrpSpPr/>
          <p:nvPr/>
        </p:nvGrpSpPr>
        <p:grpSpPr bwMode="blackWhite">
          <a:xfrm>
            <a:off x="558723" y="5233381"/>
            <a:ext cx="558179" cy="409838"/>
            <a:chOff x="6953426" y="711274"/>
            <a:chExt cx="558179" cy="409838"/>
          </a:xfrm>
        </p:grpSpPr>
        <p:sp>
          <p:nvSpPr>
            <p:cNvPr id="34" name="Oval 33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5" name="Caixa de texto 34" descr="Número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Espaço Reservado para Conteúdo 17"/>
          <p:cNvSpPr txBox="1">
            <a:spLocks/>
          </p:cNvSpPr>
          <p:nvPr/>
        </p:nvSpPr>
        <p:spPr>
          <a:xfrm>
            <a:off x="1066038" y="5273573"/>
            <a:ext cx="2919669" cy="129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ts val="2000"/>
              </a:lnSpc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Clique com o botão direito do mouse na palavra </a:t>
            </a:r>
            <a:r>
              <a:rPr lang="pt-BR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escritório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na seguinte frase: </a:t>
            </a:r>
            <a:r>
              <a:rPr lang="pt-BR" sz="18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mobília de escritório</a:t>
            </a:r>
          </a:p>
        </p:txBody>
      </p:sp>
      <p:grpSp>
        <p:nvGrpSpPr>
          <p:cNvPr id="36" name="Grupo 35" descr="Círculo pequeno com o número 2 dentro indicando a etapa 2"/>
          <p:cNvGrpSpPr/>
          <p:nvPr/>
        </p:nvGrpSpPr>
        <p:grpSpPr bwMode="blackWhite">
          <a:xfrm>
            <a:off x="4249102" y="5233381"/>
            <a:ext cx="558179" cy="409838"/>
            <a:chOff x="6953426" y="711274"/>
            <a:chExt cx="558179" cy="409838"/>
          </a:xfrm>
        </p:grpSpPr>
        <p:sp>
          <p:nvSpPr>
            <p:cNvPr id="37" name="Oval 36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38" name="Caixa de texto 37" descr="Número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Espaço Reservado para Conteúdo 17"/>
          <p:cNvSpPr txBox="1">
            <a:spLocks/>
          </p:cNvSpPr>
          <p:nvPr/>
        </p:nvSpPr>
        <p:spPr>
          <a:xfrm>
            <a:off x="4747855" y="5273573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ts val="2000"/>
              </a:lnSpc>
              <a:spcAft>
                <a:spcPts val="2000"/>
              </a:spcAft>
              <a:buNone/>
            </a:pP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Escolha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Pesquisa</a:t>
            </a:r>
            <a:r>
              <a:rPr lang="pt-BR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pt-BR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Inteligente</a:t>
            </a: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 e observe que os resultados são contextuais para essa frase, não </a:t>
            </a:r>
            <a:r>
              <a:rPr lang="pt-BR" sz="1800">
                <a:latin typeface="Segoe UI" panose="020B0502040204020203" pitchFamily="34" charset="0"/>
                <a:cs typeface="Segoe UI" panose="020B0502040204020203" pitchFamily="34" charset="0"/>
              </a:rPr>
              <a:t>Aplicativos do Microsoft Office</a:t>
            </a: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pt-BR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9" name="Grupo 38" descr="Círculo pequeno com o número 3 dentro indicando a etapa 3"/>
          <p:cNvGrpSpPr/>
          <p:nvPr/>
        </p:nvGrpSpPr>
        <p:grpSpPr bwMode="blackWhite">
          <a:xfrm>
            <a:off x="7930921" y="5233381"/>
            <a:ext cx="558179" cy="409838"/>
            <a:chOff x="6953426" y="711274"/>
            <a:chExt cx="558179" cy="409838"/>
          </a:xfrm>
        </p:grpSpPr>
        <p:sp>
          <p:nvSpPr>
            <p:cNvPr id="40" name="Oval 39" descr="Círculo pequen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/>
            </a:p>
          </p:txBody>
        </p:sp>
        <p:sp>
          <p:nvSpPr>
            <p:cNvPr id="41" name="Caixa de texto 40" descr="Número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BR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Espaço Reservado para Conteúdo 17"/>
          <p:cNvSpPr txBox="1">
            <a:spLocks/>
          </p:cNvSpPr>
          <p:nvPr/>
        </p:nvSpPr>
        <p:spPr>
          <a:xfrm>
            <a:off x="8429668" y="5273573"/>
            <a:ext cx="3107336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ts val="2000"/>
              </a:lnSpc>
              <a:spcAft>
                <a:spcPts val="2000"/>
              </a:spcAft>
              <a:buNone/>
            </a:pP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Só por diversão, experimente a Pesquisa Inteligente mais uma vez clicando na palavra </a:t>
            </a:r>
            <a:r>
              <a:rPr lang="pt-BR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Office</a:t>
            </a:r>
            <a:r>
              <a:rPr lang="pt-BR"/>
              <a:t> </a:t>
            </a:r>
            <a:r>
              <a:rPr lang="pt-BR">
                <a:latin typeface="Segoe UI" panose="020B0502040204020203" pitchFamily="34" charset="0"/>
                <a:cs typeface="Segoe UI" panose="020B0502040204020203" pitchFamily="34" charset="0"/>
              </a:rPr>
              <a:t>na Etapa 2.</a:t>
            </a:r>
          </a:p>
          <a:p>
            <a:pPr marL="0" indent="0" rtl="0">
              <a:lnSpc>
                <a:spcPts val="2000"/>
              </a:lnSpc>
              <a:spcAft>
                <a:spcPts val="2000"/>
              </a:spcAft>
              <a:buNone/>
            </a:pPr>
            <a:endParaRPr lang="pt-B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>
                <a:latin typeface="Segoe UI Light" panose="020B0502040204020203" pitchFamily="34" charset="0"/>
                <a:cs typeface="Segoe UI Light" panose="020B0502040204020203" pitchFamily="34" charset="0"/>
              </a:rPr>
              <a:t>Mais dúvidas sobre o PowerPoint?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4294967295"/>
          </p:nvPr>
        </p:nvSpPr>
        <p:spPr>
          <a:xfrm>
            <a:off x="541611" y="2614427"/>
            <a:ext cx="9442648" cy="3978275"/>
          </a:xfrm>
        </p:spPr>
        <p:txBody>
          <a:bodyPr rtlCol="0">
            <a:normAutofit/>
          </a:bodyPr>
          <a:lstStyle/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pt-B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Selecione o botão </a:t>
            </a:r>
            <a:r>
              <a:rPr lang="pt-BR" sz="20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Diga-me</a:t>
            </a:r>
            <a:r>
              <a:rPr lang="pt-B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  e digite o que você deseja saber.</a:t>
            </a:r>
            <a:br>
              <a:rPr lang="pt-B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pt-B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pt-BR" sz="2000" u="sng" dirty="0">
                <a:latin typeface="Segoe UI Light" panose="020B0502040204020203" pitchFamily="34" charset="0"/>
                <a:cs typeface="Segoe UI Light" panose="020B0502040204020203" pitchFamily="34" charset="0"/>
                <a:hlinkClick r:id="rId3" tooltip="Visite o blog da equipe do PowerPoint"/>
              </a:rPr>
              <a:t>Visite o blog da equipe do PowerPoint</a:t>
            </a:r>
            <a:endParaRPr lang="pt-B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pt-BR" sz="2000" dirty="0">
                <a:latin typeface="Segoe UI Light" panose="020B0502040204020203" pitchFamily="34" charset="0"/>
                <a:cs typeface="Segoe UI Light" panose="020B0502040204020203" pitchFamily="34" charset="0"/>
                <a:hlinkClick r:id="rId4" tooltip="Acesse o treinamento gratuito do PowerPoint"/>
              </a:rPr>
              <a:t>Acesse o treinamento gratuito do PowerPoint</a:t>
            </a:r>
            <a:endParaRPr lang="pt-B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endParaRPr lang="pt-B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endParaRPr lang="pt-B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Imagem 1" descr="Botão Diga-m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616853" y="2350333"/>
            <a:ext cx="1268511" cy="1189747"/>
          </a:xfrm>
          <a:prstGeom prst="rect">
            <a:avLst/>
          </a:prstGeom>
        </p:spPr>
      </p:pic>
      <p:pic>
        <p:nvPicPr>
          <p:cNvPr id="8" name="Imagem 7" descr="Seta apontando para a direita com um hiperlink para o blog da equipe do PowerPoint. Escolha a imagem para visitar o blog da equipe do PowerPoint ">
            <a:hlinkClick r:id="rId3" tooltip="Selecione aqui para visitar o blog da equipe do PowerPoint.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174" y="3566804"/>
            <a:ext cx="661940" cy="661940"/>
          </a:xfrm>
          <a:prstGeom prst="rect">
            <a:avLst/>
          </a:prstGeom>
        </p:spPr>
      </p:pic>
      <p:pic>
        <p:nvPicPr>
          <p:cNvPr id="7" name="Imagem 6" descr="Seta apontando para a direita com um hiperlink para o treinamento gratuito do PowerPoint. Selecione a imagem para acessar um treinamento gratuito do PowerPoint">
            <a:hlinkClick r:id="rId7" action="ppaction://hlinkfile" tooltip="Selecione aqui para ir para o treinamento gratuito do PowerPoint.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174" y="4252716"/>
            <a:ext cx="661940" cy="661940"/>
          </a:xfrm>
          <a:prstGeom prst="rect">
            <a:avLst/>
          </a:prstGeom>
        </p:spPr>
      </p:pic>
      <p:sp>
        <p:nvSpPr>
          <p:cNvPr id="9" name="Caixa de texto 8"/>
          <p:cNvSpPr txBox="1"/>
          <p:nvPr/>
        </p:nvSpPr>
        <p:spPr>
          <a:xfrm>
            <a:off x="541611" y="5738132"/>
            <a:ext cx="6193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B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ESCOLHA A SETA QUANDO ESTIVER NO MODO DE APRESENTAÇÃO DE SLIDES</a:t>
            </a:r>
          </a:p>
        </p:txBody>
      </p:sp>
      <p:pic>
        <p:nvPicPr>
          <p:cNvPr id="11" name="Imagem 10" descr="Sugestões da caixa Diga-me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622792" y="2751216"/>
            <a:ext cx="2476156" cy="154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DocBoas-vinda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05_TF10001108_Win32" id="{28A79BE7-1959-4F88-894F-C0DF83BEA638}" vid="{43AF368F-97C8-445F-AF65-9C3884FDC69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{C492A0E6-E677-4BDF-919C-563B02566D63}tf10001108_win32</Template>
  <TotalTime>12</TotalTime>
  <Words>648</Words>
  <Application>Microsoft Office PowerPoint</Application>
  <PresentationFormat>Widescreen</PresentationFormat>
  <Paragraphs>73</Paragraphs>
  <Slides>9</Slides>
  <Notes>9</Notes>
  <HiddenSlides>0</HiddenSlides>
  <MMClips>1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Segoe UI Semibold</vt:lpstr>
      <vt:lpstr>DocBoas-vindas</vt:lpstr>
      <vt:lpstr>Identidade</vt:lpstr>
      <vt:lpstr>O Designer ajuda você a transmitir seu ponto de vista</vt:lpstr>
      <vt:lpstr>Como usar o Designer do PowerPoint</vt:lpstr>
      <vt:lpstr>Transformar</vt:lpstr>
      <vt:lpstr>Configuração de Transformar</vt:lpstr>
      <vt:lpstr>Trabalhar em conjunto em tempo real</vt:lpstr>
      <vt:lpstr>Você é um especialista em Diga-me</vt:lpstr>
      <vt:lpstr>Explore sem sair dos slides</vt:lpstr>
      <vt:lpstr>Mais dúvidas sobre o PowerPoint?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Identidade</dc:title>
  <dc:creator>Jane</dc:creator>
  <cp:keywords/>
  <cp:lastModifiedBy>Jane</cp:lastModifiedBy>
  <cp:revision>1</cp:revision>
  <dcterms:created xsi:type="dcterms:W3CDTF">2023-05-24T19:43:13Z</dcterms:created>
  <dcterms:modified xsi:type="dcterms:W3CDTF">2023-05-24T19:55:28Z</dcterms:modified>
  <cp:version/>
</cp:coreProperties>
</file>